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9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85C5"/>
    <a:srgbClr val="7ECEFD"/>
    <a:srgbClr val="000000"/>
    <a:srgbClr val="F202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9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60300" y="3683633"/>
            <a:ext cx="8982000" cy="15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917661" y="3377551"/>
            <a:ext cx="9624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/>
          <p:nvPr/>
        </p:nvSpPr>
        <p:spPr>
          <a:xfrm>
            <a:off x="8879815" y="3377551"/>
            <a:ext cx="9624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>
            <a:off x="-1" y="3377551"/>
            <a:ext cx="9624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>
            <a:off x="961900" y="3377551"/>
            <a:ext cx="69556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9699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2280567" y="2882400"/>
            <a:ext cx="76316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algn="ctr" rtl="0">
              <a:spcBef>
                <a:spcPts val="800"/>
              </a:spcBef>
              <a:spcAft>
                <a:spcPts val="0"/>
              </a:spcAft>
              <a:buSzPts val="2400"/>
              <a:buChar char="▷"/>
              <a:defRPr i="1"/>
            </a:lvl1pPr>
            <a:lvl2pPr marL="1219170" lvl="1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2pPr>
            <a:lvl3pPr marL="1828754" lvl="2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2438339" lvl="3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3047924" lvl="4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3657509" lvl="5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4267093" lvl="6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4876678" lvl="7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5486263" lvl="8" indent="-507987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Google Shape;25;p4"/>
          <p:cNvSpPr txBox="1"/>
          <p:nvPr/>
        </p:nvSpPr>
        <p:spPr>
          <a:xfrm>
            <a:off x="4791200" y="1575225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 b="1">
                <a:solidFill>
                  <a:schemeClr val="accent6"/>
                </a:solidFill>
              </a:rPr>
              <a:t>“</a:t>
            </a:r>
            <a:endParaRPr sz="12800" b="1">
              <a:solidFill>
                <a:schemeClr val="accent6"/>
              </a:solidFill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7631044" y="2132900"/>
            <a:ext cx="22804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Google Shape;27;p4"/>
          <p:cNvSpPr/>
          <p:nvPr/>
        </p:nvSpPr>
        <p:spPr>
          <a:xfrm>
            <a:off x="9912236" y="2132900"/>
            <a:ext cx="22804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4"/>
          <p:cNvSpPr/>
          <p:nvPr/>
        </p:nvSpPr>
        <p:spPr>
          <a:xfrm>
            <a:off x="0" y="2132900"/>
            <a:ext cx="22804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4"/>
          <p:cNvSpPr/>
          <p:nvPr/>
        </p:nvSpPr>
        <p:spPr>
          <a:xfrm>
            <a:off x="2280567" y="2132900"/>
            <a:ext cx="22804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-167" y="6440375"/>
            <a:ext cx="121920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7341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1191600" y="1831451"/>
            <a:ext cx="8616800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marL="2438339" lvl="3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marL="3047924" lvl="4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marL="3657509" lvl="5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marL="4267093" lvl="6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marL="4876678" lvl="7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marL="5486263" lvl="8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4" name="Google Shape;34;p5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5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5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5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4205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" name="Google Shape;41;p6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6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6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1191500" y="1600200"/>
            <a:ext cx="4182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▷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5625941" y="1600200"/>
            <a:ext cx="4182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▷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705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7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7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7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1191600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2"/>
          </p:nvPr>
        </p:nvSpPr>
        <p:spPr>
          <a:xfrm>
            <a:off x="4515205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3"/>
          </p:nvPr>
        </p:nvSpPr>
        <p:spPr>
          <a:xfrm>
            <a:off x="7838809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57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8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" name="Google Shape;61;p8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8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825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9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9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9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1"/>
          </p:nvPr>
        </p:nvSpPr>
        <p:spPr>
          <a:xfrm>
            <a:off x="1191600" y="6199951"/>
            <a:ext cx="8616800" cy="4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1" name="Google Shape;71;p9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11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10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" name="Google Shape;75;p10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10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526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 color background">
    <p:bg>
      <p:bgPr>
        <a:solidFill>
          <a:schemeClr val="accen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11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11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11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5933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91600" y="1831451"/>
            <a:ext cx="8616800" cy="47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97808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495" y="1488594"/>
            <a:ext cx="8982000" cy="1546400"/>
          </a:xfrm>
        </p:spPr>
        <p:txBody>
          <a:bodyPr/>
          <a:lstStyle/>
          <a:p>
            <a:r>
              <a:rPr lang="en-IN" sz="6000" dirty="0" smtClean="0"/>
              <a:t>DYSIDER </a:t>
            </a:r>
            <a:r>
              <a:rPr lang="en-IN" sz="2800" dirty="0" smtClean="0"/>
              <a:t>(Dyslexia Aider)</a:t>
            </a:r>
            <a:endParaRPr lang="en-IN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65495" y="4232261"/>
            <a:ext cx="8882511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342900" indent="-342900">
              <a:lnSpc>
                <a:spcPct val="150000"/>
              </a:lnSpc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>
                <a:solidFill>
                  <a:srgbClr val="000000"/>
                </a:solidFill>
              </a:rPr>
              <a:t>K. Subhadharshini – 2018115113</a:t>
            </a:r>
          </a:p>
          <a:p>
            <a:pPr marL="342900" indent="-342900">
              <a:lnSpc>
                <a:spcPct val="150000"/>
              </a:lnSpc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>
                <a:solidFill>
                  <a:srgbClr val="000000"/>
                </a:solidFill>
              </a:rPr>
              <a:t>V. Vishalini - 2018115132</a:t>
            </a:r>
          </a:p>
          <a:p>
            <a:pPr marL="342900" indent="-342900">
              <a:buSzPct val="90000"/>
              <a:buFontTx/>
              <a:buChar char="►"/>
            </a:pPr>
            <a:endParaRPr lang="en-IN" sz="2400" kern="0" dirty="0">
              <a:solidFill>
                <a:srgbClr val="7ECE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56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What is the innovation involved in your project?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With this project, we aim to help the dyslexic kids overcome commonly faced issues and increase their learning curve.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Since, sometimes plain teaching methods can get boring, we have planned to bring in a fun twist to learning, by including engaging games and visual aids.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Each module has features, that aim to address common problems faced by dyslexic kids, while kindling </a:t>
            </a:r>
            <a:r>
              <a:rPr lang="en-US" sz="2400" dirty="0" smtClean="0">
                <a:solidFill>
                  <a:srgbClr val="000000"/>
                </a:solidFill>
              </a:rPr>
              <a:t>their </a:t>
            </a:r>
            <a:r>
              <a:rPr lang="en-US" sz="2400" dirty="0">
                <a:solidFill>
                  <a:srgbClr val="000000"/>
                </a:solidFill>
              </a:rPr>
              <a:t>creative </a:t>
            </a:r>
            <a:r>
              <a:rPr lang="en-US" sz="2400" dirty="0" smtClean="0">
                <a:solidFill>
                  <a:srgbClr val="000000"/>
                </a:solidFill>
              </a:rPr>
              <a:t>potential.</a:t>
            </a:r>
            <a:r>
              <a:rPr lang="en-IN" sz="2400" kern="0" dirty="0" smtClean="0">
                <a:solidFill>
                  <a:srgbClr val="000000"/>
                </a:solidFill>
              </a:rPr>
              <a:t/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18874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0" y="527727"/>
            <a:ext cx="8924989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Are you satisfied with your work. If yes, why? If no, why?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are neither completely satisfied nor dissatisfied with our work.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Firstly, we aren’t completely satisfied because we started working on the project pretty late, because initially we spent most of the time researching.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But, we also aren’t entirely dissatisfied, because we have started working on various modules simultaneously, and they are coming together very well.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12091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0" y="535819"/>
            <a:ext cx="9985047" cy="1430546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On 25</a:t>
            </a:r>
            <a:r>
              <a:rPr lang="en-US" sz="2400" b="1" dirty="0">
                <a:solidFill>
                  <a:srgbClr val="2185C5"/>
                </a:solidFill>
              </a:rPr>
              <a:t>, how will you evaluate your own work. Why?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would give our work a 20 out of 25. The reason for the score is same as what we had discussed earlier.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Since we started late, work started to pile up, since we had to meet weekly deadlines.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But, since it is only the two of us, we are trying to give our fullest best to complete the project perfectly, and on time!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51272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495" y="1488594"/>
            <a:ext cx="8982000" cy="1546400"/>
          </a:xfrm>
        </p:spPr>
        <p:txBody>
          <a:bodyPr/>
          <a:lstStyle/>
          <a:p>
            <a:r>
              <a:rPr lang="en-IN" sz="6000" dirty="0" smtClean="0"/>
              <a:t>THE END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367044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rgbClr val="2185C5"/>
                </a:solidFill>
              </a:rPr>
              <a:t>Why have you chosen this project?</a:t>
            </a:r>
            <a:r>
              <a:rPr lang="en-IN" dirty="0">
                <a:solidFill>
                  <a:srgbClr val="000000"/>
                </a:solidFill>
              </a:rPr>
              <a:t/>
            </a:r>
            <a:br>
              <a:rPr lang="en-IN" dirty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kern="0" dirty="0">
                <a:solidFill>
                  <a:srgbClr val="000000"/>
                </a:solidFill>
              </a:rPr>
              <a:t>Dyslexia is a specific language disorder of neurobiological origin. The condition causes reading, writing and speaking issues amongst growing children</a:t>
            </a:r>
            <a:r>
              <a:rPr lang="en-US" sz="2400" kern="0" dirty="0" smtClean="0">
                <a:solidFill>
                  <a:srgbClr val="000000"/>
                </a:solidFill>
              </a:rPr>
              <a:t>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It </a:t>
            </a:r>
            <a:r>
              <a:rPr lang="en-US" sz="2400" dirty="0">
                <a:solidFill>
                  <a:srgbClr val="000000"/>
                </a:solidFill>
              </a:rPr>
              <a:t>can be corrected with strategies geared to the innate strengths shared by dyslexic </a:t>
            </a:r>
            <a:r>
              <a:rPr lang="en-US" sz="2400" dirty="0" smtClean="0">
                <a:solidFill>
                  <a:srgbClr val="000000"/>
                </a:solidFill>
              </a:rPr>
              <a:t>kids and individuals.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Through this project we aim to give engaging support to dyslexic kids.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</a:rPr>
              <a:t>With the help of appealing visual and textual aids, this application will help them improve their word recognition, vocabulary, spelling and decoding abilities.</a:t>
            </a:r>
            <a:r>
              <a:rPr lang="en-IN" sz="2800" kern="0" dirty="0" smtClean="0">
                <a:solidFill>
                  <a:srgbClr val="000000"/>
                </a:solidFill>
              </a:rPr>
              <a:t/>
            </a:r>
            <a:br>
              <a:rPr lang="en-IN" sz="2800" kern="0" dirty="0" smtClean="0">
                <a:solidFill>
                  <a:srgbClr val="000000"/>
                </a:solidFill>
              </a:rPr>
            </a:br>
            <a:endParaRPr lang="en-IN" sz="2800" kern="0" dirty="0"/>
          </a:p>
        </p:txBody>
      </p:sp>
    </p:spTree>
    <p:extLst>
      <p:ext uri="{BB962C8B-B14F-4D97-AF65-F5344CB8AC3E}">
        <p14:creationId xmlns:p14="http://schemas.microsoft.com/office/powerpoint/2010/main" val="274530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Is your project available elsewhere?</a:t>
            </a:r>
            <a:r>
              <a:rPr lang="en-IN" dirty="0">
                <a:solidFill>
                  <a:srgbClr val="000000"/>
                </a:solidFill>
              </a:rPr>
              <a:t/>
            </a:r>
            <a:br>
              <a:rPr lang="en-IN" dirty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On choosing this project, we began to search the internet for projects that have addressed the same condition.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But we couldn’t find any functional mobile or web application that gives a fun and engaging support for dyslexic kids, like how we had in mind.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Our project contains various modules, out of which some modules are inspired from existing games.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45740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Design of your project.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Our project is a web application called ‘Dysider’.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It contains 5 different modules created to address the common issues faced by dyslexic children.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The modules are </a:t>
            </a:r>
            <a:r>
              <a:rPr lang="en-IN" sz="2400" kern="0" dirty="0" smtClean="0">
                <a:solidFill>
                  <a:srgbClr val="000000"/>
                </a:solidFill>
              </a:rPr>
              <a:t>phonics, spelling, </a:t>
            </a:r>
            <a:r>
              <a:rPr lang="en-IN" sz="2400" kern="0" dirty="0" smtClean="0">
                <a:solidFill>
                  <a:srgbClr val="000000"/>
                </a:solidFill>
              </a:rPr>
              <a:t>vowels, word </a:t>
            </a:r>
            <a:r>
              <a:rPr lang="en-IN" sz="2400" kern="0" dirty="0" smtClean="0">
                <a:solidFill>
                  <a:srgbClr val="000000"/>
                </a:solidFill>
              </a:rPr>
              <a:t>formation </a:t>
            </a:r>
            <a:r>
              <a:rPr lang="en-IN" sz="2400" kern="0" dirty="0" smtClean="0">
                <a:solidFill>
                  <a:srgbClr val="000000"/>
                </a:solidFill>
              </a:rPr>
              <a:t>and colours. As far as we have explored, these are the levels in which dyslexic kids commonly face issues in learning.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</a:rPr>
              <a:t>With the help of appealing visual and textual </a:t>
            </a:r>
            <a:r>
              <a:rPr lang="en-US" sz="2400" dirty="0" smtClean="0">
                <a:solidFill>
                  <a:srgbClr val="000000"/>
                </a:solidFill>
              </a:rPr>
              <a:t>aids in each module, </a:t>
            </a:r>
            <a:r>
              <a:rPr lang="en-US" sz="2400" dirty="0">
                <a:solidFill>
                  <a:srgbClr val="000000"/>
                </a:solidFill>
              </a:rPr>
              <a:t>this application will help </a:t>
            </a:r>
            <a:r>
              <a:rPr lang="en-US" sz="2400" dirty="0" smtClean="0">
                <a:solidFill>
                  <a:srgbClr val="000000"/>
                </a:solidFill>
              </a:rPr>
              <a:t>the kids </a:t>
            </a:r>
            <a:r>
              <a:rPr lang="en-US" sz="2400" dirty="0">
                <a:solidFill>
                  <a:srgbClr val="000000"/>
                </a:solidFill>
              </a:rPr>
              <a:t>improve their word recognition, vocabulary, spelling and decoding abilities.</a:t>
            </a:r>
            <a:r>
              <a:rPr lang="en-IN" sz="2400" kern="0" dirty="0" smtClean="0">
                <a:solidFill>
                  <a:srgbClr val="000000"/>
                </a:solidFill>
              </a:rPr>
              <a:t/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46973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18214" y="751544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Home Page</a:t>
            </a:r>
            <a:endParaRPr lang="en-IN" b="1" dirty="0"/>
          </a:p>
        </p:txBody>
      </p:sp>
      <p:sp>
        <p:nvSpPr>
          <p:cNvPr id="5" name="Rectangle 4"/>
          <p:cNvSpPr/>
          <p:nvPr/>
        </p:nvSpPr>
        <p:spPr>
          <a:xfrm>
            <a:off x="5118214" y="1837056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Dashboard</a:t>
            </a:r>
            <a:endParaRPr lang="en-IN" b="1" dirty="0"/>
          </a:p>
        </p:txBody>
      </p:sp>
      <p:sp>
        <p:nvSpPr>
          <p:cNvPr id="7" name="Rectangle 6"/>
          <p:cNvSpPr/>
          <p:nvPr/>
        </p:nvSpPr>
        <p:spPr>
          <a:xfrm>
            <a:off x="7578192" y="2922569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Words</a:t>
            </a:r>
            <a:endParaRPr lang="en-IN" b="1" dirty="0"/>
          </a:p>
        </p:txBody>
      </p:sp>
      <p:sp>
        <p:nvSpPr>
          <p:cNvPr id="8" name="Rectangle 7"/>
          <p:cNvSpPr/>
          <p:nvPr/>
        </p:nvSpPr>
        <p:spPr>
          <a:xfrm>
            <a:off x="5118214" y="2922568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Vowels</a:t>
            </a:r>
            <a:endParaRPr lang="en-IN" b="1" dirty="0"/>
          </a:p>
        </p:txBody>
      </p:sp>
      <p:sp>
        <p:nvSpPr>
          <p:cNvPr id="9" name="Rectangle 8"/>
          <p:cNvSpPr/>
          <p:nvPr/>
        </p:nvSpPr>
        <p:spPr>
          <a:xfrm>
            <a:off x="2745898" y="2922569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Spelling</a:t>
            </a:r>
            <a:endParaRPr lang="en-IN" b="1" dirty="0"/>
          </a:p>
        </p:txBody>
      </p:sp>
      <p:sp>
        <p:nvSpPr>
          <p:cNvPr id="10" name="Rectangle 9"/>
          <p:cNvSpPr/>
          <p:nvPr/>
        </p:nvSpPr>
        <p:spPr>
          <a:xfrm>
            <a:off x="285920" y="2922570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Phonics</a:t>
            </a:r>
            <a:endParaRPr lang="en-IN" b="1" dirty="0"/>
          </a:p>
        </p:txBody>
      </p:sp>
      <p:sp>
        <p:nvSpPr>
          <p:cNvPr id="11" name="Rectangle 10"/>
          <p:cNvSpPr/>
          <p:nvPr/>
        </p:nvSpPr>
        <p:spPr>
          <a:xfrm>
            <a:off x="10038170" y="2922568"/>
            <a:ext cx="1917812" cy="567791"/>
          </a:xfrm>
          <a:prstGeom prst="rect">
            <a:avLst/>
          </a:prstGeom>
          <a:solidFill>
            <a:srgbClr val="7ECEFD"/>
          </a:solidFill>
          <a:ln>
            <a:solidFill>
              <a:srgbClr val="2185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/>
              <a:t>Colours</a:t>
            </a:r>
            <a:endParaRPr lang="en-IN" b="1" dirty="0"/>
          </a:p>
        </p:txBody>
      </p:sp>
      <p:sp>
        <p:nvSpPr>
          <p:cNvPr id="12" name="Rectangle 11"/>
          <p:cNvSpPr/>
          <p:nvPr/>
        </p:nvSpPr>
        <p:spPr>
          <a:xfrm>
            <a:off x="1244826" y="4406782"/>
            <a:ext cx="101662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F20253"/>
              </a:buClr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rgbClr val="000000"/>
                </a:solidFill>
              </a:rPr>
              <a:t>Each of these modules will contain interactive games and learning aids that will prove to be helpful for </a:t>
            </a:r>
            <a:r>
              <a:rPr lang="en-US" sz="2400" smtClean="0">
                <a:solidFill>
                  <a:srgbClr val="000000"/>
                </a:solidFill>
              </a:rPr>
              <a:t>dyslexic kids. </a:t>
            </a:r>
            <a:endParaRPr lang="en-IN" sz="2400" dirty="0"/>
          </a:p>
        </p:txBody>
      </p:sp>
      <p:cxnSp>
        <p:nvCxnSpPr>
          <p:cNvPr id="14" name="Straight Arrow Connector 13"/>
          <p:cNvCxnSpPr>
            <a:stCxn id="4" idx="2"/>
            <a:endCxn id="5" idx="0"/>
          </p:cNvCxnSpPr>
          <p:nvPr/>
        </p:nvCxnSpPr>
        <p:spPr>
          <a:xfrm>
            <a:off x="6077120" y="1319335"/>
            <a:ext cx="0" cy="5177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075773" y="2404847"/>
            <a:ext cx="0" cy="5177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251571" y="2605635"/>
            <a:ext cx="0" cy="31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637373" y="2605635"/>
            <a:ext cx="0" cy="31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537098" y="2605635"/>
            <a:ext cx="0" cy="31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0997076" y="2605635"/>
            <a:ext cx="0" cy="31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244826" y="2605635"/>
            <a:ext cx="97522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837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Algorithms (if any)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No, we don’t have any algorithm implementation in our project.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367230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What is the portion you have completed so far?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have completed the website design of our project.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have also completed the word formation module of our project. This module addresses the concept of word formation in two ways: speech practice feature and word formation anagram game.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have also started working on the colour module of the project. All that we have completed so far comes to around 40% of the entire project.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78425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ysider_review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7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717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What is the role of each project member?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Since our project contains various modules, we have divided the work involved in developing each module amongst ourselves.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Subhadharshini, has completed the entire website design. She has also worked on the speech practice feature in the word formation module, and helped with anagram game in the same module.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Vishalini, has worked on the anagram game feature in the word formation module. She is also working on the colour module.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412793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</TotalTime>
  <Words>737</Words>
  <Application>Microsoft Office PowerPoint</Application>
  <PresentationFormat>Widescreen</PresentationFormat>
  <Paragraphs>48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Lato</vt:lpstr>
      <vt:lpstr>Raleway</vt:lpstr>
      <vt:lpstr>Wingdings</vt:lpstr>
      <vt:lpstr>Antonio template</vt:lpstr>
      <vt:lpstr>DYSIDER (Dyslexia Aider)</vt:lpstr>
      <vt:lpstr>Why have you chosen this project? </vt:lpstr>
      <vt:lpstr>Is your project available elsewhere? </vt:lpstr>
      <vt:lpstr>Design of your project. </vt:lpstr>
      <vt:lpstr>PowerPoint Presentation</vt:lpstr>
      <vt:lpstr>Algorithms (if any) </vt:lpstr>
      <vt:lpstr>What is the portion you have completed so far? </vt:lpstr>
      <vt:lpstr>PowerPoint Presentation</vt:lpstr>
      <vt:lpstr>What is the role of each project member? </vt:lpstr>
      <vt:lpstr>What is the innovation involved in your project? </vt:lpstr>
      <vt:lpstr>Are you satisfied with your work. If yes, why? If no, why? </vt:lpstr>
      <vt:lpstr>On 25, how will you evaluate your own work. Why? </vt:lpstr>
      <vt:lpstr>THE 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DYSIDER</dc:title>
  <dc:creator>Subi K</dc:creator>
  <cp:lastModifiedBy>Subi K</cp:lastModifiedBy>
  <cp:revision>20</cp:revision>
  <dcterms:created xsi:type="dcterms:W3CDTF">2021-04-24T13:47:58Z</dcterms:created>
  <dcterms:modified xsi:type="dcterms:W3CDTF">2021-05-25T07:47:54Z</dcterms:modified>
</cp:coreProperties>
</file>

<file path=docProps/thumbnail.jpeg>
</file>